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FA"/>
    <a:srgbClr val="7CBF33"/>
    <a:srgbClr val="7CE00E"/>
    <a:srgbClr val="43BB8D"/>
    <a:srgbClr val="CCCCFF"/>
    <a:srgbClr val="0099FF"/>
    <a:srgbClr val="CC99FF"/>
    <a:srgbClr val="0CA9DA"/>
    <a:srgbClr val="769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663" autoAdjust="0"/>
  </p:normalViewPr>
  <p:slideViewPr>
    <p:cSldViewPr snapToGrid="0">
      <p:cViewPr varScale="1">
        <p:scale>
          <a:sx n="62" d="100"/>
          <a:sy n="62" d="100"/>
        </p:scale>
        <p:origin x="-10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109A-CBF4-4E09-8471-BF1E9BB140B4}" type="datetimeFigureOut">
              <a:rPr lang="pt-BR" smtClean="0"/>
              <a:pPr/>
              <a:t>30/05/2016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EB21C-2459-450A-B4C4-81FBF9DAB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512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8892-9761-4C68-B215-F597C44AE3CA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BDA7-DC87-4FA1-B54A-D3D3D90594F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95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49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71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72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MPLATE_PPT-(ALI-+-SEBRAE_INTERN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6AA5-BD1A-4AAD-B442-24AC0615DC92}" type="datetimeFigureOut">
              <a:rPr lang="en-US"/>
              <a:pPr>
                <a:defRPr/>
              </a:pPr>
              <a:t>5/30/2016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64FC3-B306-456E-AD5B-F03F7D30E0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35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439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9184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593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370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726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70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54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69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B2AC-3067-4D7C-B6BD-A09AF5D4C0FB}" type="datetimeFigureOut">
              <a:rPr lang="pt-BR" smtClean="0"/>
              <a:pPr/>
              <a:t>30/05/2016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112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54455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</a:p>
          <a:p>
            <a:r>
              <a:rPr lang="pt-BR" sz="40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Prestadora</a:t>
            </a: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439" y="108000"/>
            <a:ext cx="2130095" cy="7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29979" y="2203343"/>
            <a:ext cx="264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adicionar uma nova despesa, essa tela é apresentada. Deve ser informado o tipo da despesas, a descrição, a quantidade e o preço unitário. Após inserir os dados, salvar.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736" r="9927"/>
          <a:stretch>
            <a:fillRect/>
          </a:stretch>
        </p:blipFill>
        <p:spPr bwMode="auto">
          <a:xfrm>
            <a:off x="320040" y="1127760"/>
            <a:ext cx="8732520" cy="53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29979" y="2355743"/>
            <a:ext cx="264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informar a despesa, ela será apresentada na lista de despesas na página.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6911" t="3516" r="10044"/>
          <a:stretch>
            <a:fillRect/>
          </a:stretch>
        </p:blipFill>
        <p:spPr bwMode="auto">
          <a:xfrm>
            <a:off x="259080" y="1066800"/>
            <a:ext cx="8930640" cy="55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284259" y="1075583"/>
            <a:ext cx="2645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aba Cronograma, devem ser informadas as atividades do plano de trabalho. As informações devem respeitar os dados enviados pelo gestor de atendimento nos dados da demanda.</a:t>
            </a:r>
          </a:p>
          <a:p>
            <a:endParaRPr lang="pt-BR" dirty="0" smtClean="0"/>
          </a:p>
          <a:p>
            <a:r>
              <a:rPr lang="pt-BR" dirty="0" smtClean="0"/>
              <a:t>Nos dados da demanda, estava a seguinte informação: Quantidade de Horas: 8; Valor do Projeto: 5000,00; Data Inicial: 16/03/2016; Data Final: 31/03/2016</a:t>
            </a:r>
          </a:p>
          <a:p>
            <a:endParaRPr lang="pt-BR" dirty="0" smtClean="0"/>
          </a:p>
          <a:p>
            <a:r>
              <a:rPr lang="pt-BR" dirty="0" smtClean="0"/>
              <a:t>Para inserir uma atividade, clicar em “Adicionar Novo”.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6911" t="3956" r="10044"/>
          <a:stretch>
            <a:fillRect/>
          </a:stretch>
        </p:blipFill>
        <p:spPr bwMode="auto">
          <a:xfrm>
            <a:off x="320040" y="1159788"/>
            <a:ext cx="8732520" cy="53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269019" y="1471823"/>
            <a:ext cx="26450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Devem ser preenchidos os dados da atividade e então ela deve ser salva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Na aba Anexos, pode-se acessar </a:t>
            </a:r>
            <a:r>
              <a:rPr lang="pt-BR" dirty="0" smtClean="0"/>
              <a:t>os documentos </a:t>
            </a:r>
            <a:r>
              <a:rPr lang="pt-BR" dirty="0" smtClean="0"/>
              <a:t>enviados pelo gestor de atendimento, assim como pode a consultoria anexar documentos , caso tenha sido solicitado pelo próprio Gestor de atendimento ou conforme requerido pelo tipo de serviço/demanda. </a:t>
            </a:r>
            <a:endParaRPr lang="pt-BR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736" r="10161"/>
          <a:stretch>
            <a:fillRect/>
          </a:stretch>
        </p:blipFill>
        <p:spPr bwMode="auto">
          <a:xfrm>
            <a:off x="259080" y="1066800"/>
            <a:ext cx="8905623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45219" y="1304183"/>
            <a:ext cx="2645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caso de mais de uma atividade, elas devem ser incluídas uma a uma.</a:t>
            </a:r>
          </a:p>
          <a:p>
            <a:endParaRPr lang="pt-BR" dirty="0" smtClean="0"/>
          </a:p>
          <a:p>
            <a:r>
              <a:rPr lang="pt-BR" dirty="0" smtClean="0"/>
              <a:t>A menor data inicial e a maior data final devem respeitar as orientações enviadas pelo gestor de atendimento, assim como a quantidade de horas e o valor total do plano de trabalho.</a:t>
            </a:r>
          </a:p>
          <a:p>
            <a:endParaRPr lang="pt-BR" dirty="0" smtClean="0"/>
          </a:p>
          <a:p>
            <a:r>
              <a:rPr lang="pt-BR" dirty="0" smtClean="0"/>
              <a:t>Depois de finalizar o plano de trabalho, ele deve ser enviado para aprovação.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6676" t="3516" r="10044"/>
          <a:stretch>
            <a:fillRect/>
          </a:stretch>
        </p:blipFill>
        <p:spPr bwMode="auto">
          <a:xfrm>
            <a:off x="243840" y="1051560"/>
            <a:ext cx="8961120" cy="5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45219" y="2736743"/>
            <a:ext cx="2645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sistema informa que o plano de trabalho foi enviado e a situação da demanda é alterada para “Proposta em Análise”.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516" r="9927" b="4176"/>
          <a:stretch>
            <a:fillRect/>
          </a:stretch>
        </p:blipFill>
        <p:spPr bwMode="auto">
          <a:xfrm>
            <a:off x="274320" y="1173481"/>
            <a:ext cx="8945880" cy="52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29979" y="2355743"/>
            <a:ext cx="2645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tela inicial do Portal da Prestadora, a prestadora faz </a:t>
            </a:r>
            <a:r>
              <a:rPr lang="pt-BR" dirty="0" err="1" smtClean="0"/>
              <a:t>login</a:t>
            </a:r>
            <a:r>
              <a:rPr lang="pt-BR" dirty="0" smtClean="0"/>
              <a:t> com seu CNPJ e senha.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6721" t="3679" r="7396"/>
          <a:stretch>
            <a:fillRect/>
          </a:stretch>
        </p:blipFill>
        <p:spPr bwMode="auto">
          <a:xfrm>
            <a:off x="232476" y="1176504"/>
            <a:ext cx="8973518" cy="53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45219" y="2035703"/>
            <a:ext cx="2645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</a:t>
            </a:r>
            <a:r>
              <a:rPr lang="pt-BR" dirty="0" err="1" smtClean="0"/>
              <a:t>dashbaord</a:t>
            </a:r>
            <a:r>
              <a:rPr lang="pt-BR" dirty="0" smtClean="0"/>
              <a:t> do Portal da Prestadora, é possível acompanhar os projetos que estão com alguma pendência. Em “Projetos Aguardando Proposta”, é possível verificar as demandas que foram encaminhadas e estão aguardando envio do plano de trabalho.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59080" y="1097280"/>
            <a:ext cx="8808720" cy="5449462"/>
            <a:chOff x="259080" y="1097280"/>
            <a:chExt cx="8808720" cy="544946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11" t="3736" r="10161"/>
            <a:stretch>
              <a:fillRect/>
            </a:stretch>
          </p:blipFill>
          <p:spPr bwMode="auto">
            <a:xfrm>
              <a:off x="259080" y="1097280"/>
              <a:ext cx="8808720" cy="544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ângulo 18"/>
            <p:cNvSpPr/>
            <p:nvPr/>
          </p:nvSpPr>
          <p:spPr>
            <a:xfrm>
              <a:off x="2255520" y="2971800"/>
              <a:ext cx="1249680" cy="1371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14739" y="1791863"/>
            <a:ext cx="2645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clicar em Projetos Aguardando Proposta”, será carregada a tela com as propostas pendentes de envio. É possível acessar essa tela pela opção Consultar Propostas no menu lateral.</a:t>
            </a:r>
          </a:p>
          <a:p>
            <a:endParaRPr lang="pt-BR" dirty="0" smtClean="0"/>
          </a:p>
          <a:p>
            <a:r>
              <a:rPr lang="pt-BR" dirty="0" smtClean="0"/>
              <a:t>Para visualizar a demanda, deve-se selecionar a ação à direita da linha.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736" r="9927"/>
          <a:stretch>
            <a:fillRect/>
          </a:stretch>
        </p:blipFill>
        <p:spPr bwMode="auto">
          <a:xfrm>
            <a:off x="213360" y="1082040"/>
            <a:ext cx="8945880" cy="551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14739" y="2416703"/>
            <a:ext cx="264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visualização da demanda, é possível ver os dados da demanda, consultar os anexos enviados pelo gestor de atendimento e ver quem é o cliente atendido pela demanda.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6911" t="3736" r="10161"/>
          <a:stretch>
            <a:fillRect/>
          </a:stretch>
        </p:blipFill>
        <p:spPr bwMode="auto">
          <a:xfrm>
            <a:off x="228600" y="1082170"/>
            <a:ext cx="8961120" cy="55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14739" y="1715663"/>
            <a:ext cx="2645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prestadora deve informar se quer atender a demanda (Elaborar Proposta) ou não (Rejeitar Demanda).</a:t>
            </a:r>
          </a:p>
          <a:p>
            <a:endParaRPr lang="pt-BR" dirty="0" smtClean="0"/>
          </a:p>
          <a:p>
            <a:r>
              <a:rPr lang="pt-BR" dirty="0" smtClean="0"/>
              <a:t>Se optar por rejeitar a demanda, deverá informar o motivo da rejeição e confirmar.</a:t>
            </a:r>
          </a:p>
          <a:p>
            <a:endParaRPr lang="pt-BR" dirty="0" smtClean="0"/>
          </a:p>
          <a:p>
            <a:r>
              <a:rPr lang="pt-BR" dirty="0" smtClean="0"/>
              <a:t>Vamos prosseguir com o teste da elaboração do plano de trabalho.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6794" t="3516" r="10044"/>
          <a:stretch>
            <a:fillRect/>
          </a:stretch>
        </p:blipFill>
        <p:spPr bwMode="auto">
          <a:xfrm>
            <a:off x="243840" y="1082040"/>
            <a:ext cx="8991600" cy="555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29979" y="2157623"/>
            <a:ext cx="264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primeiro passo na elaboração do plano de trabalho é informar o consultor responsável pelo atendimento. Deve ser um dos consultores cadastrados na opção Cadastrar Consultores.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6896" t="4066" r="9707" b="3846"/>
          <a:stretch>
            <a:fillRect/>
          </a:stretch>
        </p:blipFill>
        <p:spPr bwMode="auto">
          <a:xfrm>
            <a:off x="198120" y="1127140"/>
            <a:ext cx="9083040" cy="54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14739" y="1807103"/>
            <a:ext cx="2645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tela de elaboração do plano de trabalho, estão disponíveis todas as informações da demanda através das quatro primeiras abas da tela.</a:t>
            </a:r>
          </a:p>
          <a:p>
            <a:endParaRPr lang="pt-BR" dirty="0" smtClean="0"/>
          </a:p>
          <a:p>
            <a:r>
              <a:rPr lang="pt-BR" dirty="0" smtClean="0"/>
              <a:t>Nas abas Despesas e Cronograma, deve ser informada a proposta para atendimento à demanda.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6676" t="3516" r="9810"/>
          <a:stretch>
            <a:fillRect/>
          </a:stretch>
        </p:blipFill>
        <p:spPr bwMode="auto">
          <a:xfrm>
            <a:off x="243840" y="1097280"/>
            <a:ext cx="8915400" cy="54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Cadastro de Plano de Trabalho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299499" y="1090823"/>
            <a:ext cx="2645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aba Despesas, é possível informar dados como: passagens, hospedagem, diárias e alimentação. Essas informações só devem ser colocadas se o SEBRAE/UF estiver trabalhando com o pagamento desses custos de forma discriminada, ou seja, se eles </a:t>
            </a:r>
            <a:r>
              <a:rPr lang="pt-BR" b="1" dirty="0" smtClean="0">
                <a:solidFill>
                  <a:srgbClr val="FF0000"/>
                </a:solidFill>
              </a:rPr>
              <a:t>não </a:t>
            </a:r>
            <a:r>
              <a:rPr lang="pt-BR" dirty="0" smtClean="0"/>
              <a:t>estiverem incorporados ao plano de trabalho</a:t>
            </a:r>
            <a:r>
              <a:rPr lang="pt-BR" dirty="0" smtClean="0"/>
              <a:t>.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(No caso do </a:t>
            </a:r>
            <a:r>
              <a:rPr lang="pt-BR" u="sng" dirty="0" smtClean="0">
                <a:solidFill>
                  <a:srgbClr val="FF0000"/>
                </a:solidFill>
              </a:rPr>
              <a:t>Rio de Janeiro </a:t>
            </a:r>
            <a:r>
              <a:rPr lang="pt-BR" dirty="0" smtClean="0">
                <a:solidFill>
                  <a:srgbClr val="FF0000"/>
                </a:solidFill>
              </a:rPr>
              <a:t>devem estar incorporados no plano de trabalho, assim, não devem estar discriminadas separadamente).</a:t>
            </a: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6676" t="3956" r="9927"/>
          <a:stretch>
            <a:fillRect/>
          </a:stretch>
        </p:blipFill>
        <p:spPr bwMode="auto">
          <a:xfrm>
            <a:off x="289560" y="1112521"/>
            <a:ext cx="8884920" cy="54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679</Words>
  <Application>Microsoft Office PowerPoint</Application>
  <PresentationFormat>Personalizar</PresentationFormat>
  <Paragraphs>65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DIRECIONAMENTOS PPA 2016-2019</dc:title>
  <dc:creator>Fernanda Zambon de Carvalho</dc:creator>
  <cp:lastModifiedBy>lborges</cp:lastModifiedBy>
  <cp:revision>369</cp:revision>
  <cp:lastPrinted>2015-07-10T12:53:23Z</cp:lastPrinted>
  <dcterms:created xsi:type="dcterms:W3CDTF">2015-07-07T18:14:17Z</dcterms:created>
  <dcterms:modified xsi:type="dcterms:W3CDTF">2016-05-30T20:16:21Z</dcterms:modified>
</cp:coreProperties>
</file>